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53EF4E-6D14-46D1-8389-D74F5E3D1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0EB538A-833F-40ED-9DF5-2C19E828D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234355E-BF5B-4075-A807-979657BD0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0E02-88BC-47C9-8E34-C005ACF18EEC}" type="datetimeFigureOut">
              <a:rPr lang="nn-NO" smtClean="0"/>
              <a:t>10.01.2023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59D1286-D245-4AA6-BD7F-D8908085F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A27A0D4-177D-4041-852B-D715AD39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9CB-97BD-420E-8D1F-83460A2DC6B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502178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30CDAD-66BF-4F85-A574-7849950D3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05C23D8-07FE-4732-95AC-4EF0A319D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2477FF-6F99-4303-A561-BDC71EEF1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0E02-88BC-47C9-8E34-C005ACF18EEC}" type="datetimeFigureOut">
              <a:rPr lang="nn-NO" smtClean="0"/>
              <a:t>10.01.2023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86303E-3BE4-485C-B8D9-50A820441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A628A27-1EB8-4DC3-A713-5D943A6D8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9CB-97BD-420E-8D1F-83460A2DC6B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2347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95BE00D-0EA3-4F25-B71F-90036820E0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43249FB-5E21-40CD-AC64-5164040962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270C993-DC67-4D44-A22F-2CB80230B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0E02-88BC-47C9-8E34-C005ACF18EEC}" type="datetimeFigureOut">
              <a:rPr lang="nn-NO" smtClean="0"/>
              <a:t>10.01.2023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F135130-5B8C-4C8C-97E5-67C42812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459882C-784E-453D-A22B-CB38692D9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9CB-97BD-420E-8D1F-83460A2DC6B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881562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7508D3-EAC7-4BFD-B972-23A935D12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7312F4E-A996-42D6-9B31-D5D85B4E7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055E67B-88CB-4989-A4CE-B37D68573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0E02-88BC-47C9-8E34-C005ACF18EEC}" type="datetimeFigureOut">
              <a:rPr lang="nn-NO" smtClean="0"/>
              <a:t>10.01.2023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F5E7D89-BFA2-4BFA-9F2D-B8CEF60A1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16EE7DB-23F9-42AC-8055-B0A6D10A1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9CB-97BD-420E-8D1F-83460A2DC6B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3857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23153F-E8C4-46BC-9AD3-616C24BCA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3FF955-7541-4E73-AE77-8BF5D2DA2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04ADA33-A7FB-4632-9856-6612BD2C2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0E02-88BC-47C9-8E34-C005ACF18EEC}" type="datetimeFigureOut">
              <a:rPr lang="nn-NO" smtClean="0"/>
              <a:t>10.01.2023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541D5C0-0B98-4A1F-9683-745183C3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F7E6398-C571-4EAD-BBB8-D7D2D4C6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9CB-97BD-420E-8D1F-83460A2DC6B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02993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35F501-AB4A-454A-BA99-9C46E5228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666CC14-2A23-411B-A8B3-10BB532486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348E8AC-6850-4864-80B8-7CB7C28FC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CD391A7-3FA3-4BC4-B138-FBF421BF0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0E02-88BC-47C9-8E34-C005ACF18EEC}" type="datetimeFigureOut">
              <a:rPr lang="nn-NO" smtClean="0"/>
              <a:t>10.01.2023</a:t>
            </a:fld>
            <a:endParaRPr lang="nn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AA57E7B-7914-4C53-90AC-A8E1B6B7E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CC47670-1C78-4CAB-AE94-503306E0E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9CB-97BD-420E-8D1F-83460A2DC6B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86551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DA4191-ECB3-4808-865F-B762C5F20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1F32822-38C7-41DB-8387-4EA88BC95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D0D7F99-5E6B-499F-B3EC-640DDBB36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109081A-A58A-48B3-AA72-02088BEA55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ACF863C-4365-491C-A6A1-ACCCE69FDE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13C7DE8-0646-498F-979A-5CFA04240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0E02-88BC-47C9-8E34-C005ACF18EEC}" type="datetimeFigureOut">
              <a:rPr lang="nn-NO" smtClean="0"/>
              <a:t>10.01.2023</a:t>
            </a:fld>
            <a:endParaRPr lang="nn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AA157EB-A105-4348-B500-BCEBDC152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8029BEA-3A98-40B7-9873-194B44523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9CB-97BD-420E-8D1F-83460A2DC6B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5854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8A22CD-FBCA-4F80-B613-5DB12496D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1EFA89F-A6E4-4453-A373-BF8A2771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0E02-88BC-47C9-8E34-C005ACF18EEC}" type="datetimeFigureOut">
              <a:rPr lang="nn-NO" smtClean="0"/>
              <a:t>10.01.2023</a:t>
            </a:fld>
            <a:endParaRPr lang="nn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04E9074-F40D-4CC7-A0D2-A1FFD353B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8DF865E-CA14-4BFD-A6B2-20F8182E2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9CB-97BD-420E-8D1F-83460A2DC6B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69326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CA6625B-BD7E-4DCE-8B98-51972CC18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0E02-88BC-47C9-8E34-C005ACF18EEC}" type="datetimeFigureOut">
              <a:rPr lang="nn-NO" smtClean="0"/>
              <a:t>10.01.2023</a:t>
            </a:fld>
            <a:endParaRPr lang="nn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4E72511-94AD-4260-8973-7DE3CE29D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1480B4B-A9DA-4689-89D3-1EA9E675D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9CB-97BD-420E-8D1F-83460A2DC6B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2270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CD619D-E74B-4719-95C3-767637FFE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ECDACA-3441-49E9-ADDC-8DD47420A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BC6B14C-0ABB-4ABD-8640-0CA6BB729E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A1F96D-8779-4A75-BFF4-BE0117391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0E02-88BC-47C9-8E34-C005ACF18EEC}" type="datetimeFigureOut">
              <a:rPr lang="nn-NO" smtClean="0"/>
              <a:t>10.01.2023</a:t>
            </a:fld>
            <a:endParaRPr lang="nn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93B493B-478D-45A0-8BF3-032D18426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3352AC3-88E2-4BDE-95F3-4B6A23A65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9CB-97BD-420E-8D1F-83460A2DC6B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71899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5F8C5A-1DBC-4CB8-A4E2-791B609C2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1588649-79A5-4F9F-A746-2AF60ED31E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F9F6110-72C9-4A58-82D7-0E5343FAA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56E25D6-68AA-48E7-A440-F22FCAA11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0E02-88BC-47C9-8E34-C005ACF18EEC}" type="datetimeFigureOut">
              <a:rPr lang="nn-NO" smtClean="0"/>
              <a:t>10.01.2023</a:t>
            </a:fld>
            <a:endParaRPr lang="nn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DA53434-08C7-4F11-9E40-6EF3B9BDC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6FA813B-F837-48B9-9250-C80D02407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A9CB-97BD-420E-8D1F-83460A2DC6B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89503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EBF23E6-C32E-43D9-A831-79F2B6B10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65FAB6D-7657-491B-92AF-50A705D63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68F7839-784C-434C-8FD0-7594571EFB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00E02-88BC-47C9-8E34-C005ACF18EEC}" type="datetimeFigureOut">
              <a:rPr lang="nn-NO" smtClean="0"/>
              <a:t>10.01.2023</a:t>
            </a:fld>
            <a:endParaRPr lang="nn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F03502-5A36-482A-B476-5BB2351FE9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D10146A-7ABA-4626-8D2E-4CB4B23DC1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A9CB-97BD-420E-8D1F-83460A2DC6B1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28673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F1FBF6CD-D28F-4F4E-9F2A-EEBCD1538E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523777"/>
              </p:ext>
            </p:extLst>
          </p:nvPr>
        </p:nvGraphicFramePr>
        <p:xfrm>
          <a:off x="418973" y="994581"/>
          <a:ext cx="11354054" cy="56260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41347">
                  <a:extLst>
                    <a:ext uri="{9D8B030D-6E8A-4147-A177-3AD203B41FA5}">
                      <a16:colId xmlns:a16="http://schemas.microsoft.com/office/drawing/2014/main" val="482636596"/>
                    </a:ext>
                  </a:extLst>
                </a:gridCol>
                <a:gridCol w="7090919">
                  <a:extLst>
                    <a:ext uri="{9D8B030D-6E8A-4147-A177-3AD203B41FA5}">
                      <a16:colId xmlns:a16="http://schemas.microsoft.com/office/drawing/2014/main" val="1019816284"/>
                    </a:ext>
                  </a:extLst>
                </a:gridCol>
                <a:gridCol w="2121788">
                  <a:extLst>
                    <a:ext uri="{9D8B030D-6E8A-4147-A177-3AD203B41FA5}">
                      <a16:colId xmlns:a16="http://schemas.microsoft.com/office/drawing/2014/main" val="2121745336"/>
                    </a:ext>
                  </a:extLst>
                </a:gridCol>
              </a:tblGrid>
              <a:tr h="695090">
                <a:tc>
                  <a:txBody>
                    <a:bodyPr/>
                    <a:lstStyle/>
                    <a:p>
                      <a:r>
                        <a:rPr lang="nn-NO" sz="2400" dirty="0">
                          <a:solidFill>
                            <a:schemeClr val="tx1"/>
                          </a:solidFill>
                        </a:rPr>
                        <a:t>Kven?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2400" dirty="0">
                          <a:solidFill>
                            <a:schemeClr val="tx1"/>
                          </a:solidFill>
                        </a:rPr>
                        <a:t>Kva?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2400" dirty="0">
                          <a:solidFill>
                            <a:schemeClr val="tx1"/>
                          </a:solidFill>
                        </a:rPr>
                        <a:t>Kor lenge?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398435"/>
                  </a:ext>
                </a:extLst>
              </a:tr>
              <a:tr h="1199744">
                <a:tc>
                  <a:txBody>
                    <a:bodyPr/>
                    <a:lstStyle/>
                    <a:p>
                      <a:r>
                        <a:rPr lang="nn-NO" sz="2400" dirty="0"/>
                        <a:t>Vegsøkjar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2400" dirty="0"/>
                        <a:t>Legg fram mål, bakgrunnsinformasjon og problemformulering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2400" dirty="0"/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501974"/>
                  </a:ext>
                </a:extLst>
              </a:tr>
              <a:tr h="756664">
                <a:tc>
                  <a:txBody>
                    <a:bodyPr/>
                    <a:lstStyle/>
                    <a:p>
                      <a:r>
                        <a:rPr lang="nn-NO" sz="2400" dirty="0"/>
                        <a:t>Gruppa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2400" dirty="0"/>
                        <a:t>Stiller opne spørsmål for å bidra til presisering. Vegsøkjar svarer fortløpande.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2400" dirty="0"/>
                        <a:t>10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569090"/>
                  </a:ext>
                </a:extLst>
              </a:tr>
              <a:tr h="756664">
                <a:tc>
                  <a:txBody>
                    <a:bodyPr/>
                    <a:lstStyle/>
                    <a:p>
                      <a:r>
                        <a:rPr lang="nn-NO" sz="2400" dirty="0"/>
                        <a:t>Gruppa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2400" dirty="0"/>
                        <a:t>Foreslår oppretthaldande faktorar i ulike perspektiv (aktør, individ og kontekst)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2400" dirty="0"/>
                        <a:t>10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456320"/>
                  </a:ext>
                </a:extLst>
              </a:tr>
              <a:tr h="695090">
                <a:tc>
                  <a:txBody>
                    <a:bodyPr/>
                    <a:lstStyle/>
                    <a:p>
                      <a:r>
                        <a:rPr lang="nn-NO" sz="2400" dirty="0"/>
                        <a:t>Vegsøkjar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2400" dirty="0"/>
                        <a:t>Prioriterer 2-3 oppretthaldande faktorar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2400" dirty="0"/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419147"/>
                  </a:ext>
                </a:extLst>
              </a:tr>
              <a:tr h="695090">
                <a:tc>
                  <a:txBody>
                    <a:bodyPr/>
                    <a:lstStyle/>
                    <a:p>
                      <a:r>
                        <a:rPr lang="nn-NO" sz="2400" dirty="0"/>
                        <a:t>Gruppa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2400" dirty="0"/>
                        <a:t>Reflekterer over prinsipp for tiltak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2400" dirty="0"/>
                        <a:t>10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8209"/>
                  </a:ext>
                </a:extLst>
              </a:tr>
              <a:tr h="695090">
                <a:tc>
                  <a:txBody>
                    <a:bodyPr/>
                    <a:lstStyle/>
                    <a:p>
                      <a:r>
                        <a:rPr lang="nn-NO" sz="2400" dirty="0"/>
                        <a:t>Vegsøkjar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2400" dirty="0"/>
                        <a:t>Oppsummerer om vidare arbeid i eiga teneste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2400" dirty="0"/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558108"/>
                  </a:ext>
                </a:extLst>
              </a:tr>
            </a:tbl>
          </a:graphicData>
        </a:graphic>
      </p:graphicFrame>
      <p:sp>
        <p:nvSpPr>
          <p:cNvPr id="6" name="Tittel 5">
            <a:extLst>
              <a:ext uri="{FF2B5EF4-FFF2-40B4-BE49-F238E27FC236}">
                <a16:creationId xmlns:a16="http://schemas.microsoft.com/office/drawing/2014/main" id="{FF9D42B3-4FC5-47A8-85CC-48B0BA229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973" y="352626"/>
            <a:ext cx="6420983" cy="577410"/>
          </a:xfrm>
        </p:spPr>
        <p:txBody>
          <a:bodyPr>
            <a:normAutofit fontScale="90000"/>
          </a:bodyPr>
          <a:lstStyle/>
          <a:p>
            <a:r>
              <a:rPr lang="nn-NO" b="1" dirty="0"/>
              <a:t>Møtestruktur tverrfagleg team 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F8B9C5B7-9969-4767-8BCC-3B632D94059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9476"/>
            <a:ext cx="818576" cy="863598"/>
          </a:xfrm>
          <a:prstGeom prst="rect">
            <a:avLst/>
          </a:prstGeom>
          <a:noFill/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2A6ACF09-4C4F-43D9-842B-0AF17749C8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4817" y="109525"/>
            <a:ext cx="578406" cy="67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397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77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Møtestruktur tverrfagleg team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Teigland, Ingunn Hildonen - ingtei</dc:creator>
  <cp:lastModifiedBy>Teigland, Ingunn Hildonen - ingtei</cp:lastModifiedBy>
  <cp:revision>2</cp:revision>
  <dcterms:created xsi:type="dcterms:W3CDTF">2023-01-10T08:39:37Z</dcterms:created>
  <dcterms:modified xsi:type="dcterms:W3CDTF">2023-01-10T08:58:07Z</dcterms:modified>
</cp:coreProperties>
</file>