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7" r:id="rId2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50"/>
    <a:srgbClr val="E4F2FF"/>
    <a:srgbClr val="FFF2CC"/>
    <a:srgbClr val="E2F0D9"/>
    <a:srgbClr val="000000"/>
    <a:srgbClr val="093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2"/>
    <p:restoredTop sz="94662"/>
  </p:normalViewPr>
  <p:slideViewPr>
    <p:cSldViewPr snapToGrid="0" snapToObjects="1">
      <p:cViewPr>
        <p:scale>
          <a:sx n="309" d="100"/>
          <a:sy n="309" d="100"/>
        </p:scale>
        <p:origin x="-96" y="-2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1" d="100"/>
          <a:sy n="161" d="100"/>
        </p:scale>
        <p:origin x="516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77A15-4DC1-F54B-8C2A-4DC5E4E52050}" type="datetimeFigureOut">
              <a:rPr lang="nb-NO" smtClean="0"/>
              <a:t>22.06.2018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9BE8D-FAE8-2C4D-AEF8-1D9E3A17B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22.06.2018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303" y="268014"/>
            <a:ext cx="2722764" cy="638242"/>
          </a:xfrm>
        </p:spPr>
        <p:txBody>
          <a:bodyPr anchor="ctr">
            <a:normAutofit/>
          </a:bodyPr>
          <a:lstStyle>
            <a:lvl1pPr algn="l">
              <a:defRPr sz="1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22.06.2018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2364828" y="268013"/>
            <a:ext cx="0" cy="638242"/>
          </a:xfrm>
          <a:prstGeom prst="line">
            <a:avLst/>
          </a:prstGeom>
          <a:ln w="12700">
            <a:solidFill>
              <a:srgbClr val="0938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22.06.2018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22.06.2018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1295400"/>
            <a:ext cx="5065713" cy="76268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22.06.2018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abell 11"/>
          <p:cNvSpPr>
            <a:spLocks noGrp="1"/>
          </p:cNvSpPr>
          <p:nvPr>
            <p:ph type="tbl" sz="quarter" idx="13"/>
          </p:nvPr>
        </p:nvSpPr>
        <p:spPr>
          <a:xfrm>
            <a:off x="471487" y="2204810"/>
            <a:ext cx="5915025" cy="6717468"/>
          </a:xfrm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082881"/>
            <a:ext cx="5065711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781300"/>
            <a:ext cx="5065711" cy="614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w Cen MT" charset="0"/>
                <a:ea typeface="Tw Cen MT" charset="0"/>
                <a:cs typeface="Tw Cen MT" charset="0"/>
              </a:defRPr>
            </a:lvl1pPr>
          </a:lstStyle>
          <a:p>
            <a:fld id="{272886C9-2630-884D-9125-F9F21147876F}" type="datetimeFigureOut">
              <a:rPr lang="nb-NO" smtClean="0"/>
              <a:pPr/>
              <a:t>22.06.2018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71488" y="376578"/>
            <a:ext cx="381210" cy="552479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916198" y="406564"/>
            <a:ext cx="2021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BTI - verktøy</a:t>
            </a:r>
          </a:p>
        </p:txBody>
      </p:sp>
    </p:spTree>
    <p:extLst>
      <p:ext uri="{BB962C8B-B14F-4D97-AF65-F5344CB8AC3E}">
        <p14:creationId xmlns:p14="http://schemas.microsoft.com/office/powerpoint/2010/main" val="2806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  <p:sldLayoutId id="2147483662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rgbClr val="003050"/>
          </a:solidFill>
          <a:latin typeface="Tw Cen MT" charset="0"/>
          <a:ea typeface="Tw Cen MT" charset="0"/>
          <a:cs typeface="Tw Cen MT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000" b="1" dirty="0">
                <a:latin typeface="Century Gothic" panose="020B0502020202020204" pitchFamily="34" charset="0"/>
              </a:rPr>
              <a:t>Stafettlogg, </a:t>
            </a:r>
            <a:r>
              <a:rPr lang="nb-NO" sz="2000" b="1" dirty="0" err="1">
                <a:latin typeface="Century Gothic" panose="020B0502020202020204" pitchFamily="34" charset="0"/>
              </a:rPr>
              <a:t>møtemal</a:t>
            </a:r>
            <a:endParaRPr lang="nb-NO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Plassholder for tabe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635869"/>
              </p:ext>
            </p:extLst>
          </p:nvPr>
        </p:nvGraphicFramePr>
        <p:xfrm>
          <a:off x="471487" y="2267858"/>
          <a:ext cx="5760000" cy="7214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9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2987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900" b="1" kern="1200" noProof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rebuchet MS" charset="0"/>
                          <a:cs typeface="Trebuchet MS" charset="0"/>
                        </a:rPr>
                        <a:t>Innleiingsfasen: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nn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1 - Send møteinvitasjon i stafettloggen</a:t>
                      </a:r>
                      <a:br>
                        <a:rPr lang="nn-NO" sz="900" b="1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b="1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</a:t>
                      </a:r>
                      <a:r>
                        <a:rPr lang="nn-NO" sz="9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Informer om tiltak som skal vurderast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2 - Velkommen og kort presentasjon av sak</a:t>
                      </a:r>
                      <a:br>
                        <a:rPr lang="nn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</a:t>
                      </a:r>
                      <a: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Stafetthaldar er møteleiar, og utpeikar ein referent</a:t>
                      </a:r>
                      <a:b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Etter møtet er det stafetthaldar som ajourfører stafettloggen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3 - Presentasjon av deltakarane </a:t>
                      </a:r>
                      <a:r>
                        <a:rPr lang="nn-NO" sz="900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(GJELD BERRE OPPSTARTSMØTE)</a:t>
                      </a:r>
                      <a:b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Namn og rolle </a:t>
                      </a:r>
                    </a:p>
                  </a:txBody>
                  <a:tcPr marL="137160" marR="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11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nn-NO" sz="9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rebuchet MS" charset="0"/>
                          <a:cs typeface="Trebuchet MS" charset="0"/>
                        </a:rPr>
                        <a:t>Hovuddel: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nn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4a - Kva er kjernen i saka? (GJELD BERRE OPPSTARTSMØTE)</a:t>
                      </a:r>
                      <a:br>
                        <a:rPr lang="nn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</a:t>
                      </a:r>
                      <a: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Barn/ungdom og/eller foreldre fortel frå sitt perspektiv om positive sider og utfordringar</a:t>
                      </a:r>
                      <a:b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Skulen/barnehagen/helsestasjonen informerer om positive sider og utfordringar.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nn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4b - Kva skal me vera oppmerksame på i forhold til stafettloggen? </a:t>
                      </a:r>
                      <a:b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Informasjon om og opplæring i stafettlogg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5 - Definer målsetting og kartlegg handlingsmoglegheiter (GJELD BERRE OPPSTARTSMØTE)</a:t>
                      </a:r>
                      <a:b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a. Kva er målet med hjelpetiltaka? Kva er kjenneteikn på at målet er nådd?</a:t>
                      </a:r>
                      <a:b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b. Drøft handlingsalternativ (kva moglegheiter har me?) 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6 - Samanfatt positive hendingar sidan sist møte og vurdering av tiltak som er sette i verk</a:t>
                      </a:r>
                      <a:r>
                        <a:rPr lang="nn-NO" sz="900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.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7 - Formuler eventuelle nye tiltak </a:t>
                      </a:r>
                      <a:br>
                        <a:rPr lang="nn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Kva tiltak skal settast i gang? </a:t>
                      </a:r>
                      <a:b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Koordiner tiltaka </a:t>
                      </a:r>
                      <a:b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Tydeleggjer målsettingane for alle deltakarane </a:t>
                      </a:r>
                      <a:b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</a:t>
                      </a:r>
                      <a:r>
                        <a:rPr lang="nn-NO" sz="900" b="0" kern="1200" noProof="0" dirty="0" err="1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Bestem</a:t>
                      </a:r>
                      <a: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korleis tiltaka skal følgjast opp </a:t>
                      </a:r>
                      <a:b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</a:t>
                      </a:r>
                      <a:r>
                        <a:rPr lang="nn-NO" sz="900" b="0" kern="1200" baseline="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n-NO" sz="900" b="0" kern="1200" noProof="0" dirty="0" err="1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Bestem</a:t>
                      </a:r>
                      <a:r>
                        <a:rPr lang="nn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når tiltaka skal vurderast på nytt og avtal tidspunkt for neste møte eller telefonsamtale</a:t>
                      </a:r>
                    </a:p>
                  </a:txBody>
                  <a:tcPr marL="137160" marR="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051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nn-NO" sz="9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rebuchet MS" charset="0"/>
                          <a:cs typeface="Trebuchet MS" charset="0"/>
                        </a:rPr>
                        <a:t>Avslutningsdel: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8 - Oppsummering og konkrete avtalar </a:t>
                      </a:r>
                      <a:br>
                        <a:rPr lang="nn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</a:t>
                      </a:r>
                      <a: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Vurder om andre forhold må avklarast </a:t>
                      </a:r>
                      <a:b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Gjennomgå tiltak og ansvar 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9 - Takk for frammøte</a:t>
                      </a:r>
                    </a:p>
                  </a:txBody>
                  <a:tcPr marL="137160" marR="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61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TI Maloppsett" id="{C05A8260-DE68-EE40-8A03-387BB4898736}" vid="{AA3C4118-7533-0B4B-8C0E-551F6D51F56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Maloppsett</Template>
  <TotalTime>19224</TotalTime>
  <Words>34</Words>
  <Application>Microsoft Macintosh PowerPoint</Application>
  <PresentationFormat>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Menlo</vt:lpstr>
      <vt:lpstr>Trebuchet MS</vt:lpstr>
      <vt:lpstr>Tw Cen MT</vt:lpstr>
      <vt:lpstr>Office-tema</vt:lpstr>
      <vt:lpstr>Stafettlogg, møtemal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Stafettlogg møtemal</dc:title>
  <dc:creator>Steinar Hårde</dc:creator>
  <cp:lastModifiedBy>Jon Olav Rolfsnes</cp:lastModifiedBy>
  <cp:revision>30</cp:revision>
  <cp:lastPrinted>2018-01-19T12:24:14Z</cp:lastPrinted>
  <dcterms:created xsi:type="dcterms:W3CDTF">2017-11-14T14:13:20Z</dcterms:created>
  <dcterms:modified xsi:type="dcterms:W3CDTF">2018-06-22T08:46:40Z</dcterms:modified>
</cp:coreProperties>
</file>